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x="18288000" cy="10287000"/>
  <p:notesSz cx="6858000" cy="9144000"/>
  <p:embeddedFontLst>
    <p:embeddedFont>
      <p:font typeface="Montserrat Bold" charset="1" panose="00000600000000000000"/>
      <p:regular r:id="rId17"/>
    </p:embeddedFont>
    <p:embeddedFont>
      <p:font typeface="Montserrat" charset="1" panose="00000500000000000000"/>
      <p:regular r:id="rId18"/>
    </p:embeddedFont>
    <p:embeddedFont>
      <p:font typeface="Montaser Arabic Bold" charset="1" panose="00000800000000000000"/>
      <p:regular r:id="rId19"/>
    </p:embeddedFont>
    <p:embeddedFont>
      <p:font typeface="Montaser Arabic" charset="1" panose="00000500000000000000"/>
      <p:regular r:id="rId20"/>
    </p:embeddedFont>
    <p:embeddedFont>
      <p:font typeface="Open Sans" charset="1" panose="020B0606030504020204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10.png" Type="http://schemas.openxmlformats.org/officeDocument/2006/relationships/image"/><Relationship Id="rId12" Target="../media/image11.svg" Type="http://schemas.openxmlformats.org/officeDocument/2006/relationships/image"/><Relationship Id="rId13" Target="../media/image12.jpeg" Type="http://schemas.openxmlformats.org/officeDocument/2006/relationships/image"/><Relationship Id="rId14" Target="../media/image13.jpeg" Type="http://schemas.openxmlformats.org/officeDocument/2006/relationships/image"/><Relationship Id="rId2" Target="../media/image1.jpeg" Type="http://schemas.openxmlformats.org/officeDocument/2006/relationships/image"/><Relationship Id="rId3" Target="../media/image2.jpeg" Type="http://schemas.openxmlformats.org/officeDocument/2006/relationships/image"/><Relationship Id="rId4" Target="../media/image3.jpeg" Type="http://schemas.openxmlformats.org/officeDocument/2006/relationships/image"/><Relationship Id="rId5" Target="../media/image4.jpe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jpe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" y="0"/>
            <a:ext cx="18287990" cy="10287000"/>
            <a:chOff x="0" y="0"/>
            <a:chExt cx="24383987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0" t="-7" r="-10" b="-7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4" y="0"/>
            <a:ext cx="18287990" cy="330765"/>
            <a:chOff x="0" y="0"/>
            <a:chExt cx="18287987" cy="330759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8287994" cy="330706"/>
            </a:xfrm>
            <a:custGeom>
              <a:avLst/>
              <a:gdLst/>
              <a:ahLst/>
              <a:cxnLst/>
              <a:rect r="r" b="b" t="t" l="l"/>
              <a:pathLst>
                <a:path h="330706" w="18287994">
                  <a:moveTo>
                    <a:pt x="0" y="0"/>
                  </a:moveTo>
                  <a:lnTo>
                    <a:pt x="0" y="330706"/>
                  </a:lnTo>
                  <a:lnTo>
                    <a:pt x="18287994" y="330706"/>
                  </a:lnTo>
                  <a:lnTo>
                    <a:pt x="18287994" y="0"/>
                  </a:lnTo>
                  <a:close/>
                </a:path>
              </a:pathLst>
            </a:custGeom>
            <a:solidFill>
              <a:srgbClr val="BD1F25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5138804" y="375799"/>
            <a:ext cx="8010392" cy="2472738"/>
            <a:chOff x="0" y="0"/>
            <a:chExt cx="10680522" cy="3296984"/>
          </a:xfrm>
        </p:grpSpPr>
        <p:grpSp>
          <p:nvGrpSpPr>
            <p:cNvPr name="Group 7" id="7"/>
            <p:cNvGrpSpPr/>
            <p:nvPr/>
          </p:nvGrpSpPr>
          <p:grpSpPr>
            <a:xfrm rot="0">
              <a:off x="4155110" y="247307"/>
              <a:ext cx="2168385" cy="3049676"/>
              <a:chOff x="0" y="0"/>
              <a:chExt cx="2168385" cy="3049676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2168398" cy="3049778"/>
              </a:xfrm>
              <a:custGeom>
                <a:avLst/>
                <a:gdLst/>
                <a:ahLst/>
                <a:cxnLst/>
                <a:rect r="r" b="b" t="t" l="l"/>
                <a:pathLst>
                  <a:path h="3049778" w="2168398">
                    <a:moveTo>
                      <a:pt x="963295" y="377063"/>
                    </a:moveTo>
                    <a:cubicBezTo>
                      <a:pt x="1110869" y="377063"/>
                      <a:pt x="1188720" y="516382"/>
                      <a:pt x="1188720" y="713232"/>
                    </a:cubicBezTo>
                    <a:cubicBezTo>
                      <a:pt x="1188720" y="930529"/>
                      <a:pt x="1045210" y="1078103"/>
                      <a:pt x="881253" y="1184656"/>
                    </a:cubicBezTo>
                    <a:cubicBezTo>
                      <a:pt x="770636" y="1033018"/>
                      <a:pt x="717296" y="897763"/>
                      <a:pt x="717296" y="729615"/>
                    </a:cubicBezTo>
                    <a:cubicBezTo>
                      <a:pt x="717296" y="532892"/>
                      <a:pt x="815721" y="377063"/>
                      <a:pt x="963295" y="377063"/>
                    </a:cubicBezTo>
                    <a:close/>
                    <a:moveTo>
                      <a:pt x="704977" y="1688846"/>
                    </a:moveTo>
                    <a:lnTo>
                      <a:pt x="1147699" y="2336546"/>
                    </a:lnTo>
                    <a:cubicBezTo>
                      <a:pt x="1098550" y="2475865"/>
                      <a:pt x="983742" y="2627630"/>
                      <a:pt x="807466" y="2627630"/>
                    </a:cubicBezTo>
                    <a:cubicBezTo>
                      <a:pt x="598424" y="2627630"/>
                      <a:pt x="459105" y="2447290"/>
                      <a:pt x="459105" y="2160397"/>
                    </a:cubicBezTo>
                    <a:cubicBezTo>
                      <a:pt x="459105" y="1918589"/>
                      <a:pt x="586232" y="1762760"/>
                      <a:pt x="705104" y="1688973"/>
                    </a:cubicBezTo>
                    <a:close/>
                    <a:moveTo>
                      <a:pt x="963295" y="0"/>
                    </a:moveTo>
                    <a:cubicBezTo>
                      <a:pt x="565658" y="0"/>
                      <a:pt x="266446" y="278765"/>
                      <a:pt x="266446" y="729615"/>
                    </a:cubicBezTo>
                    <a:cubicBezTo>
                      <a:pt x="266446" y="963295"/>
                      <a:pt x="336169" y="1151763"/>
                      <a:pt x="487807" y="1369060"/>
                    </a:cubicBezTo>
                    <a:cubicBezTo>
                      <a:pt x="209042" y="1533017"/>
                      <a:pt x="0" y="1795399"/>
                      <a:pt x="0" y="2193036"/>
                    </a:cubicBezTo>
                    <a:cubicBezTo>
                      <a:pt x="0" y="2738247"/>
                      <a:pt x="303276" y="3049778"/>
                      <a:pt x="766572" y="3049778"/>
                    </a:cubicBezTo>
                    <a:cubicBezTo>
                      <a:pt x="1082167" y="3049778"/>
                      <a:pt x="1283081" y="2881757"/>
                      <a:pt x="1393698" y="2680843"/>
                    </a:cubicBezTo>
                    <a:lnTo>
                      <a:pt x="1602740" y="2984119"/>
                    </a:lnTo>
                    <a:lnTo>
                      <a:pt x="2168398" y="2984119"/>
                    </a:lnTo>
                    <a:lnTo>
                      <a:pt x="1680591" y="2291334"/>
                    </a:lnTo>
                    <a:lnTo>
                      <a:pt x="2110994" y="1405890"/>
                    </a:lnTo>
                    <a:lnTo>
                      <a:pt x="1627251" y="1405890"/>
                    </a:lnTo>
                    <a:lnTo>
                      <a:pt x="1405890" y="1942846"/>
                    </a:lnTo>
                    <a:lnTo>
                      <a:pt x="1073912" y="1463294"/>
                    </a:lnTo>
                    <a:cubicBezTo>
                      <a:pt x="1360805" y="1282954"/>
                      <a:pt x="1614932" y="1057529"/>
                      <a:pt x="1614932" y="684530"/>
                    </a:cubicBezTo>
                    <a:cubicBezTo>
                      <a:pt x="1614932" y="258191"/>
                      <a:pt x="1344422" y="0"/>
                      <a:pt x="963168" y="0"/>
                    </a:cubicBezTo>
                    <a:close/>
                  </a:path>
                </a:pathLst>
              </a:custGeom>
              <a:blipFill>
                <a:blip r:embed="rId3"/>
                <a:stretch>
                  <a:fillRect l="0" t="0" r="0" b="3"/>
                </a:stretch>
              </a:blipFill>
            </p:spPr>
          </p:sp>
        </p:grpSp>
        <p:sp>
          <p:nvSpPr>
            <p:cNvPr name="TextBox 9" id="9"/>
            <p:cNvSpPr txBox="true"/>
            <p:nvPr/>
          </p:nvSpPr>
          <p:spPr>
            <a:xfrm rot="0">
              <a:off x="0" y="-76200"/>
              <a:ext cx="10680522" cy="173953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231"/>
                </a:lnSpc>
              </a:pPr>
              <a:r>
                <a:rPr lang="en-US" b="true" sz="3648" spc="-25">
                  <a:solidFill>
                    <a:srgbClr val="F2AF22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II Seminário de Pesquisa</a:t>
              </a:r>
            </a:p>
            <a:p>
              <a:pPr algn="ctr">
                <a:lnSpc>
                  <a:spcPts val="5231"/>
                </a:lnSpc>
              </a:pPr>
              <a:r>
                <a:rPr lang="en-US" b="true" sz="3648" spc="-25">
                  <a:solidFill>
                    <a:srgbClr val="F2AF22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dos GEPIs Rousseau – Kant UFMA</a:t>
              </a:r>
            </a:p>
          </p:txBody>
        </p:sp>
        <p:sp>
          <p:nvSpPr>
            <p:cNvPr name="TextBox 10" id="10"/>
            <p:cNvSpPr txBox="true"/>
            <p:nvPr/>
          </p:nvSpPr>
          <p:spPr>
            <a:xfrm rot="0">
              <a:off x="2072424" y="1804746"/>
              <a:ext cx="6538912" cy="130620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015"/>
                </a:lnSpc>
              </a:pPr>
              <a:r>
                <a:rPr lang="en-US" sz="2868" spc="2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20 anos do GEPI Rousseau</a:t>
              </a:r>
            </a:p>
            <a:p>
              <a:pPr algn="ctr">
                <a:lnSpc>
                  <a:spcPts val="4015"/>
                </a:lnSpc>
              </a:pPr>
              <a:r>
                <a:rPr lang="en-US" sz="2868" spc="2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UFMA/FAPEMA/CNPq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52404" y="1352874"/>
            <a:ext cx="2915764" cy="3688613"/>
            <a:chOff x="0" y="0"/>
            <a:chExt cx="3887686" cy="4918151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3887724" cy="4918075"/>
            </a:xfrm>
            <a:custGeom>
              <a:avLst/>
              <a:gdLst/>
              <a:ahLst/>
              <a:cxnLst/>
              <a:rect r="r" b="b" t="t" l="l"/>
              <a:pathLst>
                <a:path h="4918075" w="3887724">
                  <a:moveTo>
                    <a:pt x="1490599" y="0"/>
                  </a:moveTo>
                  <a:cubicBezTo>
                    <a:pt x="1437386" y="0"/>
                    <a:pt x="1384300" y="20320"/>
                    <a:pt x="1343660" y="60833"/>
                  </a:cubicBezTo>
                  <a:lnTo>
                    <a:pt x="0" y="1404366"/>
                  </a:lnTo>
                  <a:lnTo>
                    <a:pt x="0" y="3513709"/>
                  </a:lnTo>
                  <a:lnTo>
                    <a:pt x="1343660" y="4857242"/>
                  </a:lnTo>
                  <a:cubicBezTo>
                    <a:pt x="1384173" y="4897755"/>
                    <a:pt x="1437386" y="4918075"/>
                    <a:pt x="1490599" y="4918075"/>
                  </a:cubicBezTo>
                  <a:cubicBezTo>
                    <a:pt x="1543812" y="4918075"/>
                    <a:pt x="1596898" y="4897755"/>
                    <a:pt x="1637538" y="4857242"/>
                  </a:cubicBezTo>
                  <a:lnTo>
                    <a:pt x="3887724" y="2607310"/>
                  </a:lnTo>
                  <a:lnTo>
                    <a:pt x="3887724" y="2310765"/>
                  </a:lnTo>
                  <a:lnTo>
                    <a:pt x="1637538" y="60833"/>
                  </a:lnTo>
                  <a:cubicBezTo>
                    <a:pt x="1596898" y="20320"/>
                    <a:pt x="1543812" y="0"/>
                    <a:pt x="1490599" y="0"/>
                  </a:cubicBezTo>
                  <a:close/>
                </a:path>
              </a:pathLst>
            </a:custGeom>
            <a:blipFill>
              <a:blip r:embed="rId4"/>
              <a:stretch>
                <a:fillRect l="-221" t="-568" r="0" b="-426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1692945" y="3957056"/>
            <a:ext cx="3013367" cy="3165729"/>
            <a:chOff x="0" y="0"/>
            <a:chExt cx="4017823" cy="4220972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4017772" cy="4220972"/>
            </a:xfrm>
            <a:custGeom>
              <a:avLst/>
              <a:gdLst/>
              <a:ahLst/>
              <a:cxnLst/>
              <a:rect r="r" b="b" t="t" l="l"/>
              <a:pathLst>
                <a:path h="4220972" w="4017772">
                  <a:moveTo>
                    <a:pt x="1518158" y="0"/>
                  </a:moveTo>
                  <a:lnTo>
                    <a:pt x="0" y="1518031"/>
                  </a:lnTo>
                  <a:lnTo>
                    <a:pt x="0" y="2702941"/>
                  </a:lnTo>
                  <a:lnTo>
                    <a:pt x="1518158" y="4220972"/>
                  </a:lnTo>
                  <a:lnTo>
                    <a:pt x="2499614" y="4220972"/>
                  </a:lnTo>
                  <a:lnTo>
                    <a:pt x="4017772" y="2702941"/>
                  </a:lnTo>
                  <a:lnTo>
                    <a:pt x="4017772" y="1518031"/>
                  </a:lnTo>
                  <a:lnTo>
                    <a:pt x="2499614" y="0"/>
                  </a:lnTo>
                  <a:close/>
                </a:path>
              </a:pathLst>
            </a:custGeom>
            <a:blipFill>
              <a:blip r:embed="rId5"/>
              <a:stretch>
                <a:fillRect l="0" t="0" r="-1" b="0"/>
              </a:stretch>
            </a:blipFill>
          </p:spPr>
        </p:sp>
      </p:grpSp>
      <p:sp>
        <p:nvSpPr>
          <p:cNvPr name="Freeform 15" id="15"/>
          <p:cNvSpPr/>
          <p:nvPr/>
        </p:nvSpPr>
        <p:spPr>
          <a:xfrm flipH="false" flipV="false" rot="0">
            <a:off x="88906" y="4587745"/>
            <a:ext cx="3905707" cy="5915158"/>
          </a:xfrm>
          <a:custGeom>
            <a:avLst/>
            <a:gdLst/>
            <a:ahLst/>
            <a:cxnLst/>
            <a:rect r="r" b="b" t="t" l="l"/>
            <a:pathLst>
              <a:path h="5915158" w="3905707">
                <a:moveTo>
                  <a:pt x="0" y="0"/>
                </a:moveTo>
                <a:lnTo>
                  <a:pt x="3905708" y="0"/>
                </a:lnTo>
                <a:lnTo>
                  <a:pt x="3905708" y="5915158"/>
                </a:lnTo>
                <a:lnTo>
                  <a:pt x="0" y="59151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6" id="16"/>
          <p:cNvGrpSpPr/>
          <p:nvPr/>
        </p:nvGrpSpPr>
        <p:grpSpPr>
          <a:xfrm rot="0">
            <a:off x="168545" y="6430966"/>
            <a:ext cx="3452050" cy="3714207"/>
            <a:chOff x="0" y="0"/>
            <a:chExt cx="4602734" cy="4952276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4602734" cy="4952238"/>
            </a:xfrm>
            <a:custGeom>
              <a:avLst/>
              <a:gdLst/>
              <a:ahLst/>
              <a:cxnLst/>
              <a:rect r="r" b="b" t="t" l="l"/>
              <a:pathLst>
                <a:path h="4952238" w="4602734">
                  <a:moveTo>
                    <a:pt x="2147824" y="0"/>
                  </a:moveTo>
                  <a:cubicBezTo>
                    <a:pt x="2070608" y="0"/>
                    <a:pt x="1993265" y="29464"/>
                    <a:pt x="1934337" y="88392"/>
                  </a:cubicBezTo>
                  <a:lnTo>
                    <a:pt x="0" y="2022602"/>
                  </a:lnTo>
                  <a:lnTo>
                    <a:pt x="0" y="2929636"/>
                  </a:lnTo>
                  <a:lnTo>
                    <a:pt x="1934464" y="4863846"/>
                  </a:lnTo>
                  <a:cubicBezTo>
                    <a:pt x="1993392" y="4922774"/>
                    <a:pt x="2070608" y="4952238"/>
                    <a:pt x="2147951" y="4952238"/>
                  </a:cubicBezTo>
                  <a:cubicBezTo>
                    <a:pt x="2225294" y="4952238"/>
                    <a:pt x="2302510" y="4922774"/>
                    <a:pt x="2361438" y="4863846"/>
                  </a:cubicBezTo>
                  <a:lnTo>
                    <a:pt x="4535805" y="2689606"/>
                  </a:lnTo>
                  <a:cubicBezTo>
                    <a:pt x="4565650" y="2659761"/>
                    <a:pt x="4588002" y="2625217"/>
                    <a:pt x="4602734" y="2588387"/>
                  </a:cubicBezTo>
                  <a:lnTo>
                    <a:pt x="4602734" y="2363978"/>
                  </a:lnTo>
                  <a:cubicBezTo>
                    <a:pt x="4588002" y="2327148"/>
                    <a:pt x="4565650" y="2292604"/>
                    <a:pt x="4535805" y="2262759"/>
                  </a:cubicBezTo>
                  <a:lnTo>
                    <a:pt x="2361311" y="88392"/>
                  </a:lnTo>
                  <a:cubicBezTo>
                    <a:pt x="2302383" y="29464"/>
                    <a:pt x="2225167" y="0"/>
                    <a:pt x="2147824" y="0"/>
                  </a:cubicBezTo>
                  <a:close/>
                </a:path>
              </a:pathLst>
            </a:custGeom>
            <a:blipFill>
              <a:blip r:embed="rId8"/>
              <a:stretch>
                <a:fillRect l="0" t="-717" r="0" b="-710"/>
              </a:stretch>
            </a:blipFill>
          </p:spPr>
        </p:sp>
      </p:grpSp>
      <p:sp>
        <p:nvSpPr>
          <p:cNvPr name="Freeform 18" id="18"/>
          <p:cNvSpPr/>
          <p:nvPr/>
        </p:nvSpPr>
        <p:spPr>
          <a:xfrm flipH="false" flipV="false" rot="0">
            <a:off x="1875063" y="9366485"/>
            <a:ext cx="2056047" cy="1072915"/>
          </a:xfrm>
          <a:custGeom>
            <a:avLst/>
            <a:gdLst/>
            <a:ahLst/>
            <a:cxnLst/>
            <a:rect r="r" b="b" t="t" l="l"/>
            <a:pathLst>
              <a:path h="1072915" w="2056047">
                <a:moveTo>
                  <a:pt x="0" y="0"/>
                </a:moveTo>
                <a:lnTo>
                  <a:pt x="2056047" y="0"/>
                </a:lnTo>
                <a:lnTo>
                  <a:pt x="2056047" y="1072915"/>
                </a:lnTo>
                <a:lnTo>
                  <a:pt x="0" y="107291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3540214" y="2407291"/>
            <a:ext cx="2183092" cy="2182863"/>
          </a:xfrm>
          <a:custGeom>
            <a:avLst/>
            <a:gdLst/>
            <a:ahLst/>
            <a:cxnLst/>
            <a:rect r="r" b="b" t="t" l="l"/>
            <a:pathLst>
              <a:path h="2182863" w="2183092">
                <a:moveTo>
                  <a:pt x="0" y="0"/>
                </a:moveTo>
                <a:lnTo>
                  <a:pt x="2183092" y="0"/>
                </a:lnTo>
                <a:lnTo>
                  <a:pt x="2183092" y="2182864"/>
                </a:lnTo>
                <a:lnTo>
                  <a:pt x="0" y="218286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0" id="20"/>
          <p:cNvGrpSpPr/>
          <p:nvPr/>
        </p:nvGrpSpPr>
        <p:grpSpPr>
          <a:xfrm rot="0">
            <a:off x="3995537" y="2642454"/>
            <a:ext cx="1400785" cy="1884197"/>
            <a:chOff x="0" y="0"/>
            <a:chExt cx="1867713" cy="2512263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867789" cy="2512187"/>
            </a:xfrm>
            <a:custGeom>
              <a:avLst/>
              <a:gdLst/>
              <a:ahLst/>
              <a:cxnLst/>
              <a:rect r="r" b="b" t="t" l="l"/>
              <a:pathLst>
                <a:path h="2512187" w="1867789">
                  <a:moveTo>
                    <a:pt x="494411" y="0"/>
                  </a:moveTo>
                  <a:lnTo>
                    <a:pt x="0" y="494284"/>
                  </a:lnTo>
                  <a:lnTo>
                    <a:pt x="0" y="1789049"/>
                  </a:lnTo>
                  <a:lnTo>
                    <a:pt x="634873" y="2423795"/>
                  </a:lnTo>
                  <a:cubicBezTo>
                    <a:pt x="693801" y="2482723"/>
                    <a:pt x="771017" y="2512187"/>
                    <a:pt x="848360" y="2512187"/>
                  </a:cubicBezTo>
                  <a:cubicBezTo>
                    <a:pt x="925703" y="2512187"/>
                    <a:pt x="1002919" y="2482723"/>
                    <a:pt x="1061847" y="2423795"/>
                  </a:cubicBezTo>
                  <a:lnTo>
                    <a:pt x="1867789" y="1617853"/>
                  </a:lnTo>
                  <a:lnTo>
                    <a:pt x="1867789" y="665353"/>
                  </a:lnTo>
                  <a:lnTo>
                    <a:pt x="1202182" y="0"/>
                  </a:lnTo>
                  <a:close/>
                </a:path>
              </a:pathLst>
            </a:custGeom>
            <a:blipFill>
              <a:blip r:embed="rId13"/>
              <a:stretch>
                <a:fillRect l="0" t="0" r="3" b="-232"/>
              </a:stretch>
            </a:blipFill>
          </p:spPr>
        </p:sp>
      </p:grpSp>
      <p:sp>
        <p:nvSpPr>
          <p:cNvPr name="TextBox 22" id="22"/>
          <p:cNvSpPr txBox="true"/>
          <p:nvPr/>
        </p:nvSpPr>
        <p:spPr>
          <a:xfrm rot="0">
            <a:off x="5911973" y="3930719"/>
            <a:ext cx="11939554" cy="6594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08"/>
              </a:lnSpc>
            </a:pPr>
            <a:r>
              <a:rPr lang="en-US" b="true" sz="3771" spc="-26">
                <a:solidFill>
                  <a:srgbClr val="F29B25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Título do Trabalho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4774437" y="475517"/>
            <a:ext cx="3077089" cy="23730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851"/>
              </a:lnSpc>
            </a:pPr>
            <a:r>
              <a:rPr lang="en-US" sz="6322" spc="44">
                <a:solidFill>
                  <a:srgbClr val="F29B25"/>
                </a:solidFill>
                <a:latin typeface="Montserrat"/>
                <a:ea typeface="Montserrat"/>
                <a:cs typeface="Montserrat"/>
                <a:sym typeface="Montserrat"/>
              </a:rPr>
              <a:t>13 a 15</a:t>
            </a:r>
          </a:p>
          <a:p>
            <a:pPr algn="l">
              <a:lnSpc>
                <a:spcPts val="5887"/>
              </a:lnSpc>
            </a:pPr>
            <a:r>
              <a:rPr lang="en-US" b="true" sz="4205" spc="-29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CCH-UFMA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5138804" y="6885889"/>
            <a:ext cx="12712723" cy="6594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08"/>
              </a:lnSpc>
            </a:pPr>
            <a:r>
              <a:rPr lang="en-US" sz="3771" spc="-26">
                <a:solidFill>
                  <a:srgbClr val="F29B25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Autores</a:t>
            </a:r>
          </a:p>
        </p:txBody>
      </p:sp>
      <p:grpSp>
        <p:nvGrpSpPr>
          <p:cNvPr name="Group 25" id="25"/>
          <p:cNvGrpSpPr/>
          <p:nvPr/>
        </p:nvGrpSpPr>
        <p:grpSpPr>
          <a:xfrm rot="0">
            <a:off x="5113058" y="8803034"/>
            <a:ext cx="12760776" cy="1142629"/>
            <a:chOff x="0" y="0"/>
            <a:chExt cx="17014368" cy="1523505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17014317" cy="1523492"/>
            </a:xfrm>
            <a:custGeom>
              <a:avLst/>
              <a:gdLst/>
              <a:ahLst/>
              <a:cxnLst/>
              <a:rect r="r" b="b" t="t" l="l"/>
              <a:pathLst>
                <a:path h="1523492" w="17014317">
                  <a:moveTo>
                    <a:pt x="0" y="0"/>
                  </a:moveTo>
                  <a:lnTo>
                    <a:pt x="17014317" y="0"/>
                  </a:lnTo>
                  <a:lnTo>
                    <a:pt x="17014317" y="1523492"/>
                  </a:lnTo>
                  <a:lnTo>
                    <a:pt x="0" y="15234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" y="0"/>
            <a:ext cx="18287990" cy="10287000"/>
            <a:chOff x="0" y="0"/>
            <a:chExt cx="24383987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9999"/>
              </a:blip>
              <a:stretch>
                <a:fillRect l="-10" t="-7" r="-10" b="-7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4" y="0"/>
            <a:ext cx="18287990" cy="1028700"/>
            <a:chOff x="0" y="0"/>
            <a:chExt cx="18287987" cy="102868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8287994" cy="1028515"/>
            </a:xfrm>
            <a:custGeom>
              <a:avLst/>
              <a:gdLst/>
              <a:ahLst/>
              <a:cxnLst/>
              <a:rect r="r" b="b" t="t" l="l"/>
              <a:pathLst>
                <a:path h="1028515" w="18287994">
                  <a:moveTo>
                    <a:pt x="0" y="0"/>
                  </a:moveTo>
                  <a:lnTo>
                    <a:pt x="0" y="1028515"/>
                  </a:lnTo>
                  <a:lnTo>
                    <a:pt x="18287994" y="1028515"/>
                  </a:lnTo>
                  <a:lnTo>
                    <a:pt x="18287994" y="0"/>
                  </a:lnTo>
                  <a:close/>
                </a:path>
              </a:pathLst>
            </a:custGeom>
            <a:solidFill>
              <a:srgbClr val="BD1F25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0" y="9811367"/>
            <a:ext cx="18287990" cy="475633"/>
            <a:chOff x="0" y="0"/>
            <a:chExt cx="18287987" cy="475624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287994" cy="475547"/>
            </a:xfrm>
            <a:custGeom>
              <a:avLst/>
              <a:gdLst/>
              <a:ahLst/>
              <a:cxnLst/>
              <a:rect r="r" b="b" t="t" l="l"/>
              <a:pathLst>
                <a:path h="475547" w="18287994">
                  <a:moveTo>
                    <a:pt x="0" y="0"/>
                  </a:moveTo>
                  <a:lnTo>
                    <a:pt x="0" y="475547"/>
                  </a:lnTo>
                  <a:lnTo>
                    <a:pt x="18287994" y="475547"/>
                  </a:lnTo>
                  <a:lnTo>
                    <a:pt x="18287994" y="0"/>
                  </a:lnTo>
                  <a:close/>
                </a:path>
              </a:pathLst>
            </a:custGeom>
            <a:solidFill>
              <a:srgbClr val="BD1F25"/>
            </a:solidFill>
          </p:spPr>
        </p:sp>
      </p:grpSp>
      <p:sp>
        <p:nvSpPr>
          <p:cNvPr name="TextBox 8" id="8"/>
          <p:cNvSpPr txBox="true"/>
          <p:nvPr/>
        </p:nvSpPr>
        <p:spPr>
          <a:xfrm rot="0">
            <a:off x="0" y="9875613"/>
            <a:ext cx="18287990" cy="3090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53"/>
              </a:lnSpc>
              <a:spcBef>
                <a:spcPct val="0"/>
              </a:spcBef>
            </a:pPr>
            <a:r>
              <a:rPr lang="en-US" b="true" sz="1780" spc="-12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II Seminário de Pesquisa dos GEPIs Rousseau – Kant UFMA &amp; 20 anos do GEPI Rousseau UFMA/FAPEMA/CNPq • seminariogepiufma.shcomunicacao.com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613914" y="163746"/>
            <a:ext cx="17060171" cy="6250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31"/>
              </a:lnSpc>
              <a:spcBef>
                <a:spcPct val="0"/>
              </a:spcBef>
            </a:pPr>
            <a:r>
              <a:rPr lang="en-US" b="true" sz="3648" spc="-25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Título do Slide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613914" y="1258214"/>
            <a:ext cx="17060171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Inserir texto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" y="0"/>
            <a:ext cx="18287990" cy="10287000"/>
            <a:chOff x="0" y="0"/>
            <a:chExt cx="24383987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9999"/>
              </a:blip>
              <a:stretch>
                <a:fillRect l="-10" t="-7" r="-10" b="-7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4" y="0"/>
            <a:ext cx="18287990" cy="1028700"/>
            <a:chOff x="0" y="0"/>
            <a:chExt cx="18287987" cy="102868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8287994" cy="1028515"/>
            </a:xfrm>
            <a:custGeom>
              <a:avLst/>
              <a:gdLst/>
              <a:ahLst/>
              <a:cxnLst/>
              <a:rect r="r" b="b" t="t" l="l"/>
              <a:pathLst>
                <a:path h="1028515" w="18287994">
                  <a:moveTo>
                    <a:pt x="0" y="0"/>
                  </a:moveTo>
                  <a:lnTo>
                    <a:pt x="0" y="1028515"/>
                  </a:lnTo>
                  <a:lnTo>
                    <a:pt x="18287994" y="1028515"/>
                  </a:lnTo>
                  <a:lnTo>
                    <a:pt x="18287994" y="0"/>
                  </a:lnTo>
                  <a:close/>
                </a:path>
              </a:pathLst>
            </a:custGeom>
            <a:solidFill>
              <a:srgbClr val="BD1F25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0" y="9811367"/>
            <a:ext cx="18287990" cy="475633"/>
            <a:chOff x="0" y="0"/>
            <a:chExt cx="18287987" cy="475624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287994" cy="475547"/>
            </a:xfrm>
            <a:custGeom>
              <a:avLst/>
              <a:gdLst/>
              <a:ahLst/>
              <a:cxnLst/>
              <a:rect r="r" b="b" t="t" l="l"/>
              <a:pathLst>
                <a:path h="475547" w="18287994">
                  <a:moveTo>
                    <a:pt x="0" y="0"/>
                  </a:moveTo>
                  <a:lnTo>
                    <a:pt x="0" y="475547"/>
                  </a:lnTo>
                  <a:lnTo>
                    <a:pt x="18287994" y="475547"/>
                  </a:lnTo>
                  <a:lnTo>
                    <a:pt x="18287994" y="0"/>
                  </a:lnTo>
                  <a:close/>
                </a:path>
              </a:pathLst>
            </a:custGeom>
            <a:solidFill>
              <a:srgbClr val="BD1F25"/>
            </a:solidFill>
          </p:spPr>
        </p:sp>
      </p:grpSp>
      <p:sp>
        <p:nvSpPr>
          <p:cNvPr name="TextBox 8" id="8"/>
          <p:cNvSpPr txBox="true"/>
          <p:nvPr/>
        </p:nvSpPr>
        <p:spPr>
          <a:xfrm rot="0">
            <a:off x="0" y="9875613"/>
            <a:ext cx="18287990" cy="3090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53"/>
              </a:lnSpc>
              <a:spcBef>
                <a:spcPct val="0"/>
              </a:spcBef>
            </a:pPr>
            <a:r>
              <a:rPr lang="en-US" b="true" sz="1780" spc="-12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II Seminário de Pesquisa dos GEPIs Rousseau – Kant UFMA &amp; 20 anos do GEPI Rousseau UFMA/FAPEMA/CNPq • seminariogepiufma.shcomunicacao.com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613914" y="163746"/>
            <a:ext cx="17060171" cy="6250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31"/>
              </a:lnSpc>
              <a:spcBef>
                <a:spcPct val="0"/>
              </a:spcBef>
            </a:pPr>
            <a:r>
              <a:rPr lang="en-US" b="true" sz="3648" spc="-25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Título do Slide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613914" y="1258214"/>
            <a:ext cx="17060171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Inserir texto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" y="0"/>
            <a:ext cx="18287990" cy="10287000"/>
            <a:chOff x="0" y="0"/>
            <a:chExt cx="24383987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9999"/>
              </a:blip>
              <a:stretch>
                <a:fillRect l="-10" t="-7" r="-10" b="-7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4" y="0"/>
            <a:ext cx="18287990" cy="1028700"/>
            <a:chOff x="0" y="0"/>
            <a:chExt cx="18287987" cy="102868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8287994" cy="1028515"/>
            </a:xfrm>
            <a:custGeom>
              <a:avLst/>
              <a:gdLst/>
              <a:ahLst/>
              <a:cxnLst/>
              <a:rect r="r" b="b" t="t" l="l"/>
              <a:pathLst>
                <a:path h="1028515" w="18287994">
                  <a:moveTo>
                    <a:pt x="0" y="0"/>
                  </a:moveTo>
                  <a:lnTo>
                    <a:pt x="0" y="1028515"/>
                  </a:lnTo>
                  <a:lnTo>
                    <a:pt x="18287994" y="1028515"/>
                  </a:lnTo>
                  <a:lnTo>
                    <a:pt x="18287994" y="0"/>
                  </a:lnTo>
                  <a:close/>
                </a:path>
              </a:pathLst>
            </a:custGeom>
            <a:solidFill>
              <a:srgbClr val="BD1F25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0" y="9811367"/>
            <a:ext cx="18287990" cy="475633"/>
            <a:chOff x="0" y="0"/>
            <a:chExt cx="18287987" cy="475624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287994" cy="475547"/>
            </a:xfrm>
            <a:custGeom>
              <a:avLst/>
              <a:gdLst/>
              <a:ahLst/>
              <a:cxnLst/>
              <a:rect r="r" b="b" t="t" l="l"/>
              <a:pathLst>
                <a:path h="475547" w="18287994">
                  <a:moveTo>
                    <a:pt x="0" y="0"/>
                  </a:moveTo>
                  <a:lnTo>
                    <a:pt x="0" y="475547"/>
                  </a:lnTo>
                  <a:lnTo>
                    <a:pt x="18287994" y="475547"/>
                  </a:lnTo>
                  <a:lnTo>
                    <a:pt x="18287994" y="0"/>
                  </a:lnTo>
                  <a:close/>
                </a:path>
              </a:pathLst>
            </a:custGeom>
            <a:solidFill>
              <a:srgbClr val="BD1F25"/>
            </a:solidFill>
          </p:spPr>
        </p:sp>
      </p:grpSp>
      <p:sp>
        <p:nvSpPr>
          <p:cNvPr name="TextBox 8" id="8"/>
          <p:cNvSpPr txBox="true"/>
          <p:nvPr/>
        </p:nvSpPr>
        <p:spPr>
          <a:xfrm rot="0">
            <a:off x="0" y="9875613"/>
            <a:ext cx="18287990" cy="3090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53"/>
              </a:lnSpc>
              <a:spcBef>
                <a:spcPct val="0"/>
              </a:spcBef>
            </a:pPr>
            <a:r>
              <a:rPr lang="en-US" b="true" sz="1780" spc="-12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II Seminário de Pesquisa dos GEPIs Rousseau – Kant UFMA &amp; 20 anos do GEPI Rousseau UFMA/FAPEMA/CNPq • seminariogepiufma.shcomunicacao.com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613914" y="163746"/>
            <a:ext cx="17060171" cy="6250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31"/>
              </a:lnSpc>
              <a:spcBef>
                <a:spcPct val="0"/>
              </a:spcBef>
            </a:pPr>
            <a:r>
              <a:rPr lang="en-US" b="true" sz="3648" spc="-25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Título do Slide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613914" y="1258214"/>
            <a:ext cx="17060171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Inserir texto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" y="0"/>
            <a:ext cx="18287990" cy="10287000"/>
            <a:chOff x="0" y="0"/>
            <a:chExt cx="24383987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9999"/>
              </a:blip>
              <a:stretch>
                <a:fillRect l="-10" t="-7" r="-10" b="-7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4" y="0"/>
            <a:ext cx="18287990" cy="1028700"/>
            <a:chOff x="0" y="0"/>
            <a:chExt cx="18287987" cy="102868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8287994" cy="1028515"/>
            </a:xfrm>
            <a:custGeom>
              <a:avLst/>
              <a:gdLst/>
              <a:ahLst/>
              <a:cxnLst/>
              <a:rect r="r" b="b" t="t" l="l"/>
              <a:pathLst>
                <a:path h="1028515" w="18287994">
                  <a:moveTo>
                    <a:pt x="0" y="0"/>
                  </a:moveTo>
                  <a:lnTo>
                    <a:pt x="0" y="1028515"/>
                  </a:lnTo>
                  <a:lnTo>
                    <a:pt x="18287994" y="1028515"/>
                  </a:lnTo>
                  <a:lnTo>
                    <a:pt x="18287994" y="0"/>
                  </a:lnTo>
                  <a:close/>
                </a:path>
              </a:pathLst>
            </a:custGeom>
            <a:solidFill>
              <a:srgbClr val="BD1F25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0" y="9811367"/>
            <a:ext cx="18287990" cy="475633"/>
            <a:chOff x="0" y="0"/>
            <a:chExt cx="18287987" cy="475624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287994" cy="475547"/>
            </a:xfrm>
            <a:custGeom>
              <a:avLst/>
              <a:gdLst/>
              <a:ahLst/>
              <a:cxnLst/>
              <a:rect r="r" b="b" t="t" l="l"/>
              <a:pathLst>
                <a:path h="475547" w="18287994">
                  <a:moveTo>
                    <a:pt x="0" y="0"/>
                  </a:moveTo>
                  <a:lnTo>
                    <a:pt x="0" y="475547"/>
                  </a:lnTo>
                  <a:lnTo>
                    <a:pt x="18287994" y="475547"/>
                  </a:lnTo>
                  <a:lnTo>
                    <a:pt x="18287994" y="0"/>
                  </a:lnTo>
                  <a:close/>
                </a:path>
              </a:pathLst>
            </a:custGeom>
            <a:solidFill>
              <a:srgbClr val="BD1F25"/>
            </a:solidFill>
          </p:spPr>
        </p:sp>
      </p:grpSp>
      <p:sp>
        <p:nvSpPr>
          <p:cNvPr name="TextBox 8" id="8"/>
          <p:cNvSpPr txBox="true"/>
          <p:nvPr/>
        </p:nvSpPr>
        <p:spPr>
          <a:xfrm rot="0">
            <a:off x="0" y="9875613"/>
            <a:ext cx="18287990" cy="3090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53"/>
              </a:lnSpc>
              <a:spcBef>
                <a:spcPct val="0"/>
              </a:spcBef>
            </a:pPr>
            <a:r>
              <a:rPr lang="en-US" b="true" sz="1780" spc="-12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II Seminário de Pesquisa dos GEPIs Rousseau – Kant UFMA &amp; 20 anos do GEPI Rousseau UFMA/FAPEMA/CNPq • seminariogepiufma.shcomunicacao.com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613914" y="163746"/>
            <a:ext cx="17060171" cy="6250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31"/>
              </a:lnSpc>
              <a:spcBef>
                <a:spcPct val="0"/>
              </a:spcBef>
            </a:pPr>
            <a:r>
              <a:rPr lang="en-US" b="true" sz="3648" spc="-25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Título do Slide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613914" y="1258214"/>
            <a:ext cx="17060171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Inserir texto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" y="0"/>
            <a:ext cx="18287990" cy="10287000"/>
            <a:chOff x="0" y="0"/>
            <a:chExt cx="24383987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9999"/>
              </a:blip>
              <a:stretch>
                <a:fillRect l="-10" t="-7" r="-10" b="-7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4" y="0"/>
            <a:ext cx="18287990" cy="1028700"/>
            <a:chOff x="0" y="0"/>
            <a:chExt cx="18287987" cy="102868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8287994" cy="1028515"/>
            </a:xfrm>
            <a:custGeom>
              <a:avLst/>
              <a:gdLst/>
              <a:ahLst/>
              <a:cxnLst/>
              <a:rect r="r" b="b" t="t" l="l"/>
              <a:pathLst>
                <a:path h="1028515" w="18287994">
                  <a:moveTo>
                    <a:pt x="0" y="0"/>
                  </a:moveTo>
                  <a:lnTo>
                    <a:pt x="0" y="1028515"/>
                  </a:lnTo>
                  <a:lnTo>
                    <a:pt x="18287994" y="1028515"/>
                  </a:lnTo>
                  <a:lnTo>
                    <a:pt x="18287994" y="0"/>
                  </a:lnTo>
                  <a:close/>
                </a:path>
              </a:pathLst>
            </a:custGeom>
            <a:solidFill>
              <a:srgbClr val="BD1F25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0" y="9811367"/>
            <a:ext cx="18287990" cy="475633"/>
            <a:chOff x="0" y="0"/>
            <a:chExt cx="18287987" cy="475624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287994" cy="475547"/>
            </a:xfrm>
            <a:custGeom>
              <a:avLst/>
              <a:gdLst/>
              <a:ahLst/>
              <a:cxnLst/>
              <a:rect r="r" b="b" t="t" l="l"/>
              <a:pathLst>
                <a:path h="475547" w="18287994">
                  <a:moveTo>
                    <a:pt x="0" y="0"/>
                  </a:moveTo>
                  <a:lnTo>
                    <a:pt x="0" y="475547"/>
                  </a:lnTo>
                  <a:lnTo>
                    <a:pt x="18287994" y="475547"/>
                  </a:lnTo>
                  <a:lnTo>
                    <a:pt x="18287994" y="0"/>
                  </a:lnTo>
                  <a:close/>
                </a:path>
              </a:pathLst>
            </a:custGeom>
            <a:solidFill>
              <a:srgbClr val="BD1F25"/>
            </a:solidFill>
          </p:spPr>
        </p:sp>
      </p:grpSp>
      <p:sp>
        <p:nvSpPr>
          <p:cNvPr name="TextBox 8" id="8"/>
          <p:cNvSpPr txBox="true"/>
          <p:nvPr/>
        </p:nvSpPr>
        <p:spPr>
          <a:xfrm rot="0">
            <a:off x="0" y="9875613"/>
            <a:ext cx="18287990" cy="3090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53"/>
              </a:lnSpc>
              <a:spcBef>
                <a:spcPct val="0"/>
              </a:spcBef>
            </a:pPr>
            <a:r>
              <a:rPr lang="en-US" b="true" sz="1780" spc="-12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II Seminário de Pesquisa dos GEPIs Rousseau – Kant UFMA &amp; 20 anos do GEPI Rousseau UFMA/FAPEMA/CNPq • seminariogepiufma.shcomunicacao.com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613914" y="163746"/>
            <a:ext cx="17060171" cy="6250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31"/>
              </a:lnSpc>
              <a:spcBef>
                <a:spcPct val="0"/>
              </a:spcBef>
            </a:pPr>
            <a:r>
              <a:rPr lang="en-US" b="true" sz="3648" spc="-25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Título do Slide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613914" y="1258214"/>
            <a:ext cx="17060171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Inserir texto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" y="0"/>
            <a:ext cx="18287990" cy="10287000"/>
            <a:chOff x="0" y="0"/>
            <a:chExt cx="24383987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9999"/>
              </a:blip>
              <a:stretch>
                <a:fillRect l="-10" t="-7" r="-10" b="-7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4" y="0"/>
            <a:ext cx="18287990" cy="1028700"/>
            <a:chOff x="0" y="0"/>
            <a:chExt cx="18287987" cy="102868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8287994" cy="1028515"/>
            </a:xfrm>
            <a:custGeom>
              <a:avLst/>
              <a:gdLst/>
              <a:ahLst/>
              <a:cxnLst/>
              <a:rect r="r" b="b" t="t" l="l"/>
              <a:pathLst>
                <a:path h="1028515" w="18287994">
                  <a:moveTo>
                    <a:pt x="0" y="0"/>
                  </a:moveTo>
                  <a:lnTo>
                    <a:pt x="0" y="1028515"/>
                  </a:lnTo>
                  <a:lnTo>
                    <a:pt x="18287994" y="1028515"/>
                  </a:lnTo>
                  <a:lnTo>
                    <a:pt x="18287994" y="0"/>
                  </a:lnTo>
                  <a:close/>
                </a:path>
              </a:pathLst>
            </a:custGeom>
            <a:solidFill>
              <a:srgbClr val="BD1F25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0" y="9811367"/>
            <a:ext cx="18287990" cy="475633"/>
            <a:chOff x="0" y="0"/>
            <a:chExt cx="18287987" cy="475624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287994" cy="475547"/>
            </a:xfrm>
            <a:custGeom>
              <a:avLst/>
              <a:gdLst/>
              <a:ahLst/>
              <a:cxnLst/>
              <a:rect r="r" b="b" t="t" l="l"/>
              <a:pathLst>
                <a:path h="475547" w="18287994">
                  <a:moveTo>
                    <a:pt x="0" y="0"/>
                  </a:moveTo>
                  <a:lnTo>
                    <a:pt x="0" y="475547"/>
                  </a:lnTo>
                  <a:lnTo>
                    <a:pt x="18287994" y="475547"/>
                  </a:lnTo>
                  <a:lnTo>
                    <a:pt x="18287994" y="0"/>
                  </a:lnTo>
                  <a:close/>
                </a:path>
              </a:pathLst>
            </a:custGeom>
            <a:solidFill>
              <a:srgbClr val="BD1F25"/>
            </a:solidFill>
          </p:spPr>
        </p:sp>
      </p:grpSp>
      <p:sp>
        <p:nvSpPr>
          <p:cNvPr name="TextBox 8" id="8"/>
          <p:cNvSpPr txBox="true"/>
          <p:nvPr/>
        </p:nvSpPr>
        <p:spPr>
          <a:xfrm rot="0">
            <a:off x="0" y="9875613"/>
            <a:ext cx="18287990" cy="3090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53"/>
              </a:lnSpc>
              <a:spcBef>
                <a:spcPct val="0"/>
              </a:spcBef>
            </a:pPr>
            <a:r>
              <a:rPr lang="en-US" b="true" sz="1780" spc="-12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II Seminário de Pesquisa dos GEPIs Rousseau – Kant UFMA &amp; 20 anos do GEPI Rousseau UFMA/FAPEMA/CNPq • seminariogepiufma.shcomunicacao.com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613914" y="163746"/>
            <a:ext cx="17060171" cy="6250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31"/>
              </a:lnSpc>
              <a:spcBef>
                <a:spcPct val="0"/>
              </a:spcBef>
            </a:pPr>
            <a:r>
              <a:rPr lang="en-US" b="true" sz="3648" spc="-25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Título do Slide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613914" y="1258214"/>
            <a:ext cx="17060171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Inserir texto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" y="0"/>
            <a:ext cx="18287990" cy="10287000"/>
            <a:chOff x="0" y="0"/>
            <a:chExt cx="24383987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9999"/>
              </a:blip>
              <a:stretch>
                <a:fillRect l="-10" t="-7" r="-10" b="-7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4" y="0"/>
            <a:ext cx="18287990" cy="1028700"/>
            <a:chOff x="0" y="0"/>
            <a:chExt cx="18287987" cy="102868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8287994" cy="1028515"/>
            </a:xfrm>
            <a:custGeom>
              <a:avLst/>
              <a:gdLst/>
              <a:ahLst/>
              <a:cxnLst/>
              <a:rect r="r" b="b" t="t" l="l"/>
              <a:pathLst>
                <a:path h="1028515" w="18287994">
                  <a:moveTo>
                    <a:pt x="0" y="0"/>
                  </a:moveTo>
                  <a:lnTo>
                    <a:pt x="0" y="1028515"/>
                  </a:lnTo>
                  <a:lnTo>
                    <a:pt x="18287994" y="1028515"/>
                  </a:lnTo>
                  <a:lnTo>
                    <a:pt x="18287994" y="0"/>
                  </a:lnTo>
                  <a:close/>
                </a:path>
              </a:pathLst>
            </a:custGeom>
            <a:solidFill>
              <a:srgbClr val="BD1F25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0" y="9811367"/>
            <a:ext cx="18287990" cy="475633"/>
            <a:chOff x="0" y="0"/>
            <a:chExt cx="18287987" cy="475624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287994" cy="475547"/>
            </a:xfrm>
            <a:custGeom>
              <a:avLst/>
              <a:gdLst/>
              <a:ahLst/>
              <a:cxnLst/>
              <a:rect r="r" b="b" t="t" l="l"/>
              <a:pathLst>
                <a:path h="475547" w="18287994">
                  <a:moveTo>
                    <a:pt x="0" y="0"/>
                  </a:moveTo>
                  <a:lnTo>
                    <a:pt x="0" y="475547"/>
                  </a:lnTo>
                  <a:lnTo>
                    <a:pt x="18287994" y="475547"/>
                  </a:lnTo>
                  <a:lnTo>
                    <a:pt x="18287994" y="0"/>
                  </a:lnTo>
                  <a:close/>
                </a:path>
              </a:pathLst>
            </a:custGeom>
            <a:solidFill>
              <a:srgbClr val="BD1F25"/>
            </a:solidFill>
          </p:spPr>
        </p:sp>
      </p:grpSp>
      <p:sp>
        <p:nvSpPr>
          <p:cNvPr name="TextBox 8" id="8"/>
          <p:cNvSpPr txBox="true"/>
          <p:nvPr/>
        </p:nvSpPr>
        <p:spPr>
          <a:xfrm rot="0">
            <a:off x="0" y="9875613"/>
            <a:ext cx="18287990" cy="3090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53"/>
              </a:lnSpc>
              <a:spcBef>
                <a:spcPct val="0"/>
              </a:spcBef>
            </a:pPr>
            <a:r>
              <a:rPr lang="en-US" b="true" sz="1780" spc="-12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II Seminário de Pesquisa dos GEPIs Rousseau – Kant UFMA &amp; 20 anos do GEPI Rousseau UFMA/FAPEMA/CNPq • seminariogepiufma.shcomunicacao.com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613914" y="163746"/>
            <a:ext cx="17060171" cy="6250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31"/>
              </a:lnSpc>
              <a:spcBef>
                <a:spcPct val="0"/>
              </a:spcBef>
            </a:pPr>
            <a:r>
              <a:rPr lang="en-US" b="true" sz="3648" spc="-25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Título do Slide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613914" y="1258214"/>
            <a:ext cx="17060171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Inserir texto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" y="0"/>
            <a:ext cx="18287990" cy="10287000"/>
            <a:chOff x="0" y="0"/>
            <a:chExt cx="24383987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9999"/>
              </a:blip>
              <a:stretch>
                <a:fillRect l="-10" t="-7" r="-10" b="-7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4" y="0"/>
            <a:ext cx="18287990" cy="1028700"/>
            <a:chOff x="0" y="0"/>
            <a:chExt cx="18287987" cy="102868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8287994" cy="1028515"/>
            </a:xfrm>
            <a:custGeom>
              <a:avLst/>
              <a:gdLst/>
              <a:ahLst/>
              <a:cxnLst/>
              <a:rect r="r" b="b" t="t" l="l"/>
              <a:pathLst>
                <a:path h="1028515" w="18287994">
                  <a:moveTo>
                    <a:pt x="0" y="0"/>
                  </a:moveTo>
                  <a:lnTo>
                    <a:pt x="0" y="1028515"/>
                  </a:lnTo>
                  <a:lnTo>
                    <a:pt x="18287994" y="1028515"/>
                  </a:lnTo>
                  <a:lnTo>
                    <a:pt x="18287994" y="0"/>
                  </a:lnTo>
                  <a:close/>
                </a:path>
              </a:pathLst>
            </a:custGeom>
            <a:solidFill>
              <a:srgbClr val="BD1F25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0" y="9811367"/>
            <a:ext cx="18287990" cy="475633"/>
            <a:chOff x="0" y="0"/>
            <a:chExt cx="18287987" cy="475624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287994" cy="475547"/>
            </a:xfrm>
            <a:custGeom>
              <a:avLst/>
              <a:gdLst/>
              <a:ahLst/>
              <a:cxnLst/>
              <a:rect r="r" b="b" t="t" l="l"/>
              <a:pathLst>
                <a:path h="475547" w="18287994">
                  <a:moveTo>
                    <a:pt x="0" y="0"/>
                  </a:moveTo>
                  <a:lnTo>
                    <a:pt x="0" y="475547"/>
                  </a:lnTo>
                  <a:lnTo>
                    <a:pt x="18287994" y="475547"/>
                  </a:lnTo>
                  <a:lnTo>
                    <a:pt x="18287994" y="0"/>
                  </a:lnTo>
                  <a:close/>
                </a:path>
              </a:pathLst>
            </a:custGeom>
            <a:solidFill>
              <a:srgbClr val="BD1F25"/>
            </a:solidFill>
          </p:spPr>
        </p:sp>
      </p:grpSp>
      <p:sp>
        <p:nvSpPr>
          <p:cNvPr name="TextBox 8" id="8"/>
          <p:cNvSpPr txBox="true"/>
          <p:nvPr/>
        </p:nvSpPr>
        <p:spPr>
          <a:xfrm rot="0">
            <a:off x="0" y="9875613"/>
            <a:ext cx="18287990" cy="3090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53"/>
              </a:lnSpc>
              <a:spcBef>
                <a:spcPct val="0"/>
              </a:spcBef>
            </a:pPr>
            <a:r>
              <a:rPr lang="en-US" b="true" sz="1780" spc="-12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II Seminário de Pesquisa dos GEPIs Rousseau – Kant UFMA &amp; 20 anos do GEPI Rousseau UFMA/FAPEMA/CNPq • seminariogepiufma.shcomunicacao.com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613914" y="163746"/>
            <a:ext cx="17060171" cy="6250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31"/>
              </a:lnSpc>
              <a:spcBef>
                <a:spcPct val="0"/>
              </a:spcBef>
            </a:pPr>
            <a:r>
              <a:rPr lang="en-US" b="true" sz="3648" spc="-25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Título do Slide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613914" y="1258214"/>
            <a:ext cx="17060171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Inserir texto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" y="0"/>
            <a:ext cx="18287990" cy="10287000"/>
            <a:chOff x="0" y="0"/>
            <a:chExt cx="24383987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9999"/>
              </a:blip>
              <a:stretch>
                <a:fillRect l="-10" t="-7" r="-10" b="-7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4" y="0"/>
            <a:ext cx="18287990" cy="1028700"/>
            <a:chOff x="0" y="0"/>
            <a:chExt cx="18287987" cy="102868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8287994" cy="1028515"/>
            </a:xfrm>
            <a:custGeom>
              <a:avLst/>
              <a:gdLst/>
              <a:ahLst/>
              <a:cxnLst/>
              <a:rect r="r" b="b" t="t" l="l"/>
              <a:pathLst>
                <a:path h="1028515" w="18287994">
                  <a:moveTo>
                    <a:pt x="0" y="0"/>
                  </a:moveTo>
                  <a:lnTo>
                    <a:pt x="0" y="1028515"/>
                  </a:lnTo>
                  <a:lnTo>
                    <a:pt x="18287994" y="1028515"/>
                  </a:lnTo>
                  <a:lnTo>
                    <a:pt x="18287994" y="0"/>
                  </a:lnTo>
                  <a:close/>
                </a:path>
              </a:pathLst>
            </a:custGeom>
            <a:solidFill>
              <a:srgbClr val="BD1F25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0" y="9811367"/>
            <a:ext cx="18287990" cy="475633"/>
            <a:chOff x="0" y="0"/>
            <a:chExt cx="18287987" cy="475624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287994" cy="475547"/>
            </a:xfrm>
            <a:custGeom>
              <a:avLst/>
              <a:gdLst/>
              <a:ahLst/>
              <a:cxnLst/>
              <a:rect r="r" b="b" t="t" l="l"/>
              <a:pathLst>
                <a:path h="475547" w="18287994">
                  <a:moveTo>
                    <a:pt x="0" y="0"/>
                  </a:moveTo>
                  <a:lnTo>
                    <a:pt x="0" y="475547"/>
                  </a:lnTo>
                  <a:lnTo>
                    <a:pt x="18287994" y="475547"/>
                  </a:lnTo>
                  <a:lnTo>
                    <a:pt x="18287994" y="0"/>
                  </a:lnTo>
                  <a:close/>
                </a:path>
              </a:pathLst>
            </a:custGeom>
            <a:solidFill>
              <a:srgbClr val="BD1F25"/>
            </a:solidFill>
          </p:spPr>
        </p:sp>
      </p:grpSp>
      <p:sp>
        <p:nvSpPr>
          <p:cNvPr name="TextBox 8" id="8"/>
          <p:cNvSpPr txBox="true"/>
          <p:nvPr/>
        </p:nvSpPr>
        <p:spPr>
          <a:xfrm rot="0">
            <a:off x="0" y="9875613"/>
            <a:ext cx="18287990" cy="3090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53"/>
              </a:lnSpc>
              <a:spcBef>
                <a:spcPct val="0"/>
              </a:spcBef>
            </a:pPr>
            <a:r>
              <a:rPr lang="en-US" b="true" sz="1780" spc="-12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II Seminário de Pesquisa dos GEPIs Rousseau – Kant UFMA &amp; 20 anos do GEPI Rousseau UFMA/FAPEMA/CNPq • seminariogepiufma.shcomunicacao.com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613914" y="163746"/>
            <a:ext cx="17060171" cy="6250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31"/>
              </a:lnSpc>
              <a:spcBef>
                <a:spcPct val="0"/>
              </a:spcBef>
            </a:pPr>
            <a:r>
              <a:rPr lang="en-US" b="true" sz="3648" spc="-25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Título do Slide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613914" y="1258214"/>
            <a:ext cx="17060171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Inserir texto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" y="0"/>
            <a:ext cx="18287990" cy="10287000"/>
            <a:chOff x="0" y="0"/>
            <a:chExt cx="24383987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9999"/>
              </a:blip>
              <a:stretch>
                <a:fillRect l="-10" t="-7" r="-10" b="-7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4" y="0"/>
            <a:ext cx="18287990" cy="1028700"/>
            <a:chOff x="0" y="0"/>
            <a:chExt cx="18287987" cy="102868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8287994" cy="1028515"/>
            </a:xfrm>
            <a:custGeom>
              <a:avLst/>
              <a:gdLst/>
              <a:ahLst/>
              <a:cxnLst/>
              <a:rect r="r" b="b" t="t" l="l"/>
              <a:pathLst>
                <a:path h="1028515" w="18287994">
                  <a:moveTo>
                    <a:pt x="0" y="0"/>
                  </a:moveTo>
                  <a:lnTo>
                    <a:pt x="0" y="1028515"/>
                  </a:lnTo>
                  <a:lnTo>
                    <a:pt x="18287994" y="1028515"/>
                  </a:lnTo>
                  <a:lnTo>
                    <a:pt x="18287994" y="0"/>
                  </a:lnTo>
                  <a:close/>
                </a:path>
              </a:pathLst>
            </a:custGeom>
            <a:solidFill>
              <a:srgbClr val="BD1F25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0" y="9811367"/>
            <a:ext cx="18287990" cy="475633"/>
            <a:chOff x="0" y="0"/>
            <a:chExt cx="18287987" cy="475624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287994" cy="475547"/>
            </a:xfrm>
            <a:custGeom>
              <a:avLst/>
              <a:gdLst/>
              <a:ahLst/>
              <a:cxnLst/>
              <a:rect r="r" b="b" t="t" l="l"/>
              <a:pathLst>
                <a:path h="475547" w="18287994">
                  <a:moveTo>
                    <a:pt x="0" y="0"/>
                  </a:moveTo>
                  <a:lnTo>
                    <a:pt x="0" y="475547"/>
                  </a:lnTo>
                  <a:lnTo>
                    <a:pt x="18287994" y="475547"/>
                  </a:lnTo>
                  <a:lnTo>
                    <a:pt x="18287994" y="0"/>
                  </a:lnTo>
                  <a:close/>
                </a:path>
              </a:pathLst>
            </a:custGeom>
            <a:solidFill>
              <a:srgbClr val="BD1F25"/>
            </a:solidFill>
          </p:spPr>
        </p:sp>
      </p:grpSp>
      <p:sp>
        <p:nvSpPr>
          <p:cNvPr name="TextBox 8" id="8"/>
          <p:cNvSpPr txBox="true"/>
          <p:nvPr/>
        </p:nvSpPr>
        <p:spPr>
          <a:xfrm rot="0">
            <a:off x="0" y="9875613"/>
            <a:ext cx="18287990" cy="3090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53"/>
              </a:lnSpc>
              <a:spcBef>
                <a:spcPct val="0"/>
              </a:spcBef>
            </a:pPr>
            <a:r>
              <a:rPr lang="en-US" b="true" sz="1780" spc="-12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II Seminário de Pesquisa dos GEPIs Rousseau – Kant UFMA &amp; 20 anos do GEPI Rousseau UFMA/FAPEMA/CNPq • seminariogepiufma.shcomunicacao.com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613914" y="163746"/>
            <a:ext cx="17060171" cy="6250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31"/>
              </a:lnSpc>
              <a:spcBef>
                <a:spcPct val="0"/>
              </a:spcBef>
            </a:pPr>
            <a:r>
              <a:rPr lang="en-US" b="true" sz="3648" spc="-25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Título do Slide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613914" y="1258214"/>
            <a:ext cx="17060171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Inserir texto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DAHOxI7vnmc</dc:identifier>
  <dcterms:modified xsi:type="dcterms:W3CDTF">2011-08-01T06:04:30Z</dcterms:modified>
  <cp:revision>1</cp:revision>
  <dc:title>Template Slides Seminário GEPI UFMA 2026</dc:title>
</cp:coreProperties>
</file>